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66" d="100"/>
          <a:sy n="66" d="100"/>
        </p:scale>
        <p:origin x="224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36BE4E-5561-4072-87FF-9AAB8490BB3F}" type="doc">
      <dgm:prSet loTypeId="urn:microsoft.com/office/officeart/2008/layout/AlternatingHexagons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de-DE"/>
        </a:p>
      </dgm:t>
    </dgm:pt>
    <dgm:pt modelId="{19A85CCA-FD61-4B1C-95A0-8DA0A69F5BB1}">
      <dgm:prSet phldrT="[Text]"/>
      <dgm:spPr/>
      <dgm:t>
        <a:bodyPr/>
        <a:lstStyle/>
        <a:p>
          <a:endParaRPr lang="de-DE" dirty="0"/>
        </a:p>
      </dgm:t>
    </dgm:pt>
    <dgm:pt modelId="{2316CC0C-ADAF-4C7C-A174-E7DE5C9C8DA8}" type="parTrans" cxnId="{63C7ED0E-3B23-4C83-B93C-3C5B68EB829F}">
      <dgm:prSet/>
      <dgm:spPr/>
      <dgm:t>
        <a:bodyPr/>
        <a:lstStyle/>
        <a:p>
          <a:endParaRPr lang="de-DE"/>
        </a:p>
      </dgm:t>
    </dgm:pt>
    <dgm:pt modelId="{7B92A43F-7FD2-4182-B672-9C0A7FE20CA6}" type="sibTrans" cxnId="{63C7ED0E-3B23-4C83-B93C-3C5B68EB829F}">
      <dgm:prSet/>
      <dgm:spPr/>
      <dgm:t>
        <a:bodyPr/>
        <a:lstStyle/>
        <a:p>
          <a:endParaRPr lang="de-DE"/>
        </a:p>
      </dgm:t>
    </dgm:pt>
    <dgm:pt modelId="{1D2D841C-D89C-48AE-9861-5A13ADB4CE25}">
      <dgm:prSet phldrT="[Text]" custT="1"/>
      <dgm:spPr/>
      <dgm:t>
        <a:bodyPr/>
        <a:lstStyle/>
        <a:p>
          <a:endParaRPr lang="de-DE" sz="9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FC1D897-DDEB-499F-AD39-1E007A986015}" type="sibTrans" cxnId="{CDB7A439-2386-4E4B-9F1D-500EF0938055}">
      <dgm:prSet/>
      <dgm:spPr/>
      <dgm:t>
        <a:bodyPr/>
        <a:lstStyle/>
        <a:p>
          <a:endParaRPr lang="de-DE"/>
        </a:p>
      </dgm:t>
    </dgm:pt>
    <dgm:pt modelId="{3F57338E-2771-4451-9DE3-4ECD408ACAC9}" type="parTrans" cxnId="{CDB7A439-2386-4E4B-9F1D-500EF0938055}">
      <dgm:prSet/>
      <dgm:spPr/>
      <dgm:t>
        <a:bodyPr/>
        <a:lstStyle/>
        <a:p>
          <a:endParaRPr lang="de-DE"/>
        </a:p>
      </dgm:t>
    </dgm:pt>
    <dgm:pt modelId="{1F3C8D8C-1D33-4AF6-B03F-262E08438F66}">
      <dgm:prSet phldrT="[Text]" custT="1"/>
      <dgm:spPr/>
      <dgm:t>
        <a:bodyPr/>
        <a:lstStyle/>
        <a:p>
          <a:endParaRPr lang="de-DE" sz="9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A7DD1E4-7394-4910-80C4-189859A069F0}" type="sibTrans" cxnId="{D96821CF-BAAB-4854-8EB0-E0D98790251A}">
      <dgm:prSet/>
      <dgm:spPr/>
      <dgm:t>
        <a:bodyPr/>
        <a:lstStyle/>
        <a:p>
          <a:endParaRPr lang="de-DE"/>
        </a:p>
      </dgm:t>
    </dgm:pt>
    <dgm:pt modelId="{85C7363F-C228-475F-9BF2-B51346B0676A}" type="parTrans" cxnId="{D96821CF-BAAB-4854-8EB0-E0D98790251A}">
      <dgm:prSet/>
      <dgm:spPr/>
      <dgm:t>
        <a:bodyPr/>
        <a:lstStyle/>
        <a:p>
          <a:endParaRPr lang="de-DE"/>
        </a:p>
      </dgm:t>
    </dgm:pt>
    <dgm:pt modelId="{102E71C7-C4A4-4376-955B-6B463D3EC8A2}">
      <dgm:prSet phldrT="[Text]"/>
      <dgm:spPr/>
      <dgm:t>
        <a:bodyPr/>
        <a:lstStyle/>
        <a:p>
          <a:endParaRPr lang="de-DE" dirty="0"/>
        </a:p>
      </dgm:t>
    </dgm:pt>
    <dgm:pt modelId="{CCA5239B-F467-4660-9982-E765A0349884}" type="sibTrans" cxnId="{58FDA8AA-A14A-4CB5-8A1D-559986C14A52}">
      <dgm:prSet/>
      <dgm:spPr/>
      <dgm:t>
        <a:bodyPr/>
        <a:lstStyle/>
        <a:p>
          <a:endParaRPr lang="de-DE"/>
        </a:p>
      </dgm:t>
    </dgm:pt>
    <dgm:pt modelId="{8C4C1CD7-A406-44B7-836A-02E02568CBEC}" type="parTrans" cxnId="{58FDA8AA-A14A-4CB5-8A1D-559986C14A52}">
      <dgm:prSet/>
      <dgm:spPr/>
      <dgm:t>
        <a:bodyPr/>
        <a:lstStyle/>
        <a:p>
          <a:endParaRPr lang="de-DE"/>
        </a:p>
      </dgm:t>
    </dgm:pt>
    <dgm:pt modelId="{B9C3377B-97C5-4C0A-ABF5-A6D6AD08D889}" type="pres">
      <dgm:prSet presAssocID="{6B36BE4E-5561-4072-87FF-9AAB8490BB3F}" presName="Name0" presStyleCnt="0">
        <dgm:presLayoutVars>
          <dgm:chMax/>
          <dgm:chPref/>
          <dgm:dir/>
          <dgm:animLvl val="lvl"/>
        </dgm:presLayoutVars>
      </dgm:prSet>
      <dgm:spPr/>
    </dgm:pt>
    <dgm:pt modelId="{07054A16-4296-4951-AC05-869A38CCA7C6}" type="pres">
      <dgm:prSet presAssocID="{1F3C8D8C-1D33-4AF6-B03F-262E08438F66}" presName="composite" presStyleCnt="0"/>
      <dgm:spPr/>
    </dgm:pt>
    <dgm:pt modelId="{D2EB0B3D-079F-4C69-8E28-1B8E85707EEC}" type="pres">
      <dgm:prSet presAssocID="{1F3C8D8C-1D33-4AF6-B03F-262E08438F66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FA00B09A-7F6D-43EC-8783-02DD1EF22721}" type="pres">
      <dgm:prSet presAssocID="{1F3C8D8C-1D33-4AF6-B03F-262E08438F66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CA3BBEB0-4301-4313-ABAB-FA11A06085E1}" type="pres">
      <dgm:prSet presAssocID="{1F3C8D8C-1D33-4AF6-B03F-262E08438F66}" presName="BalanceSpacing" presStyleCnt="0"/>
      <dgm:spPr/>
    </dgm:pt>
    <dgm:pt modelId="{CEBB36F4-6000-4C32-954C-A1F61026838A}" type="pres">
      <dgm:prSet presAssocID="{1F3C8D8C-1D33-4AF6-B03F-262E08438F66}" presName="BalanceSpacing1" presStyleCnt="0"/>
      <dgm:spPr/>
    </dgm:pt>
    <dgm:pt modelId="{E93F1978-F854-47C7-BFE8-20993A81CABA}" type="pres">
      <dgm:prSet presAssocID="{EA7DD1E4-7394-4910-80C4-189859A069F0}" presName="Accent1Text" presStyleLbl="node1" presStyleIdx="1" presStyleCnt="8" custLinFactX="64727" custLinFactNeighborX="100000" custLinFactNeighborY="-84800"/>
      <dgm:spPr/>
    </dgm:pt>
    <dgm:pt modelId="{6E0328DA-91C5-4A9D-B001-6699F2844BCF}" type="pres">
      <dgm:prSet presAssocID="{EA7DD1E4-7394-4910-80C4-189859A069F0}" presName="spaceBetweenRectangles" presStyleCnt="0"/>
      <dgm:spPr/>
    </dgm:pt>
    <dgm:pt modelId="{4638512B-EB1E-4A2B-9017-A8930A99B0A2}" type="pres">
      <dgm:prSet presAssocID="{1D2D841C-D89C-48AE-9861-5A13ADB4CE25}" presName="composite" presStyleCnt="0"/>
      <dgm:spPr/>
    </dgm:pt>
    <dgm:pt modelId="{7982B773-AD3E-4E32-B6A4-4A41F49E1AFF}" type="pres">
      <dgm:prSet presAssocID="{1D2D841C-D89C-48AE-9861-5A13ADB4CE25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</dgm:pt>
    <dgm:pt modelId="{3E29BE73-5C63-4F9D-A818-8F99CCA8F13D}" type="pres">
      <dgm:prSet presAssocID="{1D2D841C-D89C-48AE-9861-5A13ADB4CE25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4E28A9FF-34B1-447D-B0D7-0044BDEDA970}" type="pres">
      <dgm:prSet presAssocID="{1D2D841C-D89C-48AE-9861-5A13ADB4CE25}" presName="BalanceSpacing" presStyleCnt="0"/>
      <dgm:spPr/>
    </dgm:pt>
    <dgm:pt modelId="{D1A7989C-DAD7-4E8C-BAF5-190029E91AAC}" type="pres">
      <dgm:prSet presAssocID="{1D2D841C-D89C-48AE-9861-5A13ADB4CE25}" presName="BalanceSpacing1" presStyleCnt="0"/>
      <dgm:spPr/>
    </dgm:pt>
    <dgm:pt modelId="{262F180D-1741-4C73-8012-45F9F2C80D2B}" type="pres">
      <dgm:prSet presAssocID="{5FC1D897-DDEB-499F-AD39-1E007A986015}" presName="Accent1Text" presStyleLbl="node1" presStyleIdx="3" presStyleCnt="8"/>
      <dgm:spPr/>
    </dgm:pt>
    <dgm:pt modelId="{0B6AD1A0-DDED-4353-96ED-341A5202CEAD}" type="pres">
      <dgm:prSet presAssocID="{5FC1D897-DDEB-499F-AD39-1E007A986015}" presName="spaceBetweenRectangles" presStyleCnt="0"/>
      <dgm:spPr/>
    </dgm:pt>
    <dgm:pt modelId="{5D23DDE0-03A5-4B15-8B6A-DFFFD86F078F}" type="pres">
      <dgm:prSet presAssocID="{19A85CCA-FD61-4B1C-95A0-8DA0A69F5BB1}" presName="composite" presStyleCnt="0"/>
      <dgm:spPr/>
    </dgm:pt>
    <dgm:pt modelId="{254427E8-2351-4677-B3D0-E8279B53E160}" type="pres">
      <dgm:prSet presAssocID="{19A85CCA-FD61-4B1C-95A0-8DA0A69F5BB1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C8465488-1ED0-4C8F-B610-56A6642045F3}" type="pres">
      <dgm:prSet presAssocID="{19A85CCA-FD61-4B1C-95A0-8DA0A69F5BB1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0B549268-06BE-4AE3-8EC3-611E607C3067}" type="pres">
      <dgm:prSet presAssocID="{19A85CCA-FD61-4B1C-95A0-8DA0A69F5BB1}" presName="BalanceSpacing" presStyleCnt="0"/>
      <dgm:spPr/>
    </dgm:pt>
    <dgm:pt modelId="{F713DDA3-5523-42B1-997B-51765B96B534}" type="pres">
      <dgm:prSet presAssocID="{19A85CCA-FD61-4B1C-95A0-8DA0A69F5BB1}" presName="BalanceSpacing1" presStyleCnt="0"/>
      <dgm:spPr/>
    </dgm:pt>
    <dgm:pt modelId="{3BC35B4A-FBC0-4B3D-AEAB-2976C426304A}" type="pres">
      <dgm:prSet presAssocID="{7B92A43F-7FD2-4182-B672-9C0A7FE20CA6}" presName="Accent1Text" presStyleLbl="node1" presStyleIdx="5" presStyleCnt="8" custLinFactX="9289" custLinFactY="70795" custLinFactNeighborX="100000" custLinFactNeighborY="100000"/>
      <dgm:spPr/>
    </dgm:pt>
    <dgm:pt modelId="{A545DBCF-276F-4F1B-841B-E536F2CD891F}" type="pres">
      <dgm:prSet presAssocID="{7B92A43F-7FD2-4182-B672-9C0A7FE20CA6}" presName="spaceBetweenRectangles" presStyleCnt="0"/>
      <dgm:spPr/>
    </dgm:pt>
    <dgm:pt modelId="{1734B245-EEC4-4006-9F29-C576F45FB3FE}" type="pres">
      <dgm:prSet presAssocID="{102E71C7-C4A4-4376-955B-6B463D3EC8A2}" presName="composite" presStyleCnt="0"/>
      <dgm:spPr/>
    </dgm:pt>
    <dgm:pt modelId="{028E6882-D5FF-42BF-A27C-CF2B3A32A74C}" type="pres">
      <dgm:prSet presAssocID="{102E71C7-C4A4-4376-955B-6B463D3EC8A2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</dgm:pt>
    <dgm:pt modelId="{079C8647-313F-4107-A7D2-3FF5C07EC47D}" type="pres">
      <dgm:prSet presAssocID="{102E71C7-C4A4-4376-955B-6B463D3EC8A2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59260905-B30B-4E46-BD1C-2DCE7FFF9F07}" type="pres">
      <dgm:prSet presAssocID="{102E71C7-C4A4-4376-955B-6B463D3EC8A2}" presName="BalanceSpacing" presStyleCnt="0"/>
      <dgm:spPr/>
    </dgm:pt>
    <dgm:pt modelId="{D477579C-6E85-48D0-8AB1-2A3B4E557FEA}" type="pres">
      <dgm:prSet presAssocID="{102E71C7-C4A4-4376-955B-6B463D3EC8A2}" presName="BalanceSpacing1" presStyleCnt="0"/>
      <dgm:spPr/>
    </dgm:pt>
    <dgm:pt modelId="{79AAB9BC-3FAE-41E8-AFE7-B9D079142364}" type="pres">
      <dgm:prSet presAssocID="{CCA5239B-F467-4660-9982-E765A0349884}" presName="Accent1Text" presStyleLbl="node1" presStyleIdx="7" presStyleCnt="8"/>
      <dgm:spPr/>
    </dgm:pt>
  </dgm:ptLst>
  <dgm:cxnLst>
    <dgm:cxn modelId="{63C7ED0E-3B23-4C83-B93C-3C5B68EB829F}" srcId="{6B36BE4E-5561-4072-87FF-9AAB8490BB3F}" destId="{19A85CCA-FD61-4B1C-95A0-8DA0A69F5BB1}" srcOrd="2" destOrd="0" parTransId="{2316CC0C-ADAF-4C7C-A174-E7DE5C9C8DA8}" sibTransId="{7B92A43F-7FD2-4182-B672-9C0A7FE20CA6}"/>
    <dgm:cxn modelId="{5E0BF81F-2DA8-4D7A-BFB8-A0487507FA43}" type="presOf" srcId="{5FC1D897-DDEB-499F-AD39-1E007A986015}" destId="{262F180D-1741-4C73-8012-45F9F2C80D2B}" srcOrd="0" destOrd="0" presId="urn:microsoft.com/office/officeart/2008/layout/AlternatingHexagons"/>
    <dgm:cxn modelId="{CDB7A439-2386-4E4B-9F1D-500EF0938055}" srcId="{6B36BE4E-5561-4072-87FF-9AAB8490BB3F}" destId="{1D2D841C-D89C-48AE-9861-5A13ADB4CE25}" srcOrd="1" destOrd="0" parTransId="{3F57338E-2771-4451-9DE3-4ECD408ACAC9}" sibTransId="{5FC1D897-DDEB-499F-AD39-1E007A986015}"/>
    <dgm:cxn modelId="{A835BF49-B30F-4A82-8C65-BC170595CC38}" type="presOf" srcId="{7B92A43F-7FD2-4182-B672-9C0A7FE20CA6}" destId="{3BC35B4A-FBC0-4B3D-AEAB-2976C426304A}" srcOrd="0" destOrd="0" presId="urn:microsoft.com/office/officeart/2008/layout/AlternatingHexagons"/>
    <dgm:cxn modelId="{94A3304C-740A-41D6-BC1D-EECC3FAF7BBC}" type="presOf" srcId="{6B36BE4E-5561-4072-87FF-9AAB8490BB3F}" destId="{B9C3377B-97C5-4C0A-ABF5-A6D6AD08D889}" srcOrd="0" destOrd="0" presId="urn:microsoft.com/office/officeart/2008/layout/AlternatingHexagons"/>
    <dgm:cxn modelId="{359B3253-0857-49A8-B67C-CAE710536992}" type="presOf" srcId="{1F3C8D8C-1D33-4AF6-B03F-262E08438F66}" destId="{D2EB0B3D-079F-4C69-8E28-1B8E85707EEC}" srcOrd="0" destOrd="0" presId="urn:microsoft.com/office/officeart/2008/layout/AlternatingHexagons"/>
    <dgm:cxn modelId="{8A23BC88-B769-488D-BAAB-091468A9DEA3}" type="presOf" srcId="{1D2D841C-D89C-48AE-9861-5A13ADB4CE25}" destId="{7982B773-AD3E-4E32-B6A4-4A41F49E1AFF}" srcOrd="0" destOrd="0" presId="urn:microsoft.com/office/officeart/2008/layout/AlternatingHexagons"/>
    <dgm:cxn modelId="{715CDA8A-EECD-461C-A45D-4708BB89D7AC}" type="presOf" srcId="{102E71C7-C4A4-4376-955B-6B463D3EC8A2}" destId="{028E6882-D5FF-42BF-A27C-CF2B3A32A74C}" srcOrd="0" destOrd="0" presId="urn:microsoft.com/office/officeart/2008/layout/AlternatingHexagons"/>
    <dgm:cxn modelId="{E4AD468B-D542-4985-9D8B-FEED535D5A11}" type="presOf" srcId="{EA7DD1E4-7394-4910-80C4-189859A069F0}" destId="{E93F1978-F854-47C7-BFE8-20993A81CABA}" srcOrd="0" destOrd="0" presId="urn:microsoft.com/office/officeart/2008/layout/AlternatingHexagons"/>
    <dgm:cxn modelId="{58FDA8AA-A14A-4CB5-8A1D-559986C14A52}" srcId="{6B36BE4E-5561-4072-87FF-9AAB8490BB3F}" destId="{102E71C7-C4A4-4376-955B-6B463D3EC8A2}" srcOrd="3" destOrd="0" parTransId="{8C4C1CD7-A406-44B7-836A-02E02568CBEC}" sibTransId="{CCA5239B-F467-4660-9982-E765A0349884}"/>
    <dgm:cxn modelId="{BD4F82C3-A269-485A-A51C-D7BE5A8A9DE5}" type="presOf" srcId="{CCA5239B-F467-4660-9982-E765A0349884}" destId="{79AAB9BC-3FAE-41E8-AFE7-B9D079142364}" srcOrd="0" destOrd="0" presId="urn:microsoft.com/office/officeart/2008/layout/AlternatingHexagons"/>
    <dgm:cxn modelId="{D96821CF-BAAB-4854-8EB0-E0D98790251A}" srcId="{6B36BE4E-5561-4072-87FF-9AAB8490BB3F}" destId="{1F3C8D8C-1D33-4AF6-B03F-262E08438F66}" srcOrd="0" destOrd="0" parTransId="{85C7363F-C228-475F-9BF2-B51346B0676A}" sibTransId="{EA7DD1E4-7394-4910-80C4-189859A069F0}"/>
    <dgm:cxn modelId="{14E1BDD3-CC15-4E66-8031-5C515CB2966D}" type="presOf" srcId="{19A85CCA-FD61-4B1C-95A0-8DA0A69F5BB1}" destId="{254427E8-2351-4677-B3D0-E8279B53E160}" srcOrd="0" destOrd="0" presId="urn:microsoft.com/office/officeart/2008/layout/AlternatingHexagons"/>
    <dgm:cxn modelId="{439E320A-520A-499E-B304-0A710FB01507}" type="presParOf" srcId="{B9C3377B-97C5-4C0A-ABF5-A6D6AD08D889}" destId="{07054A16-4296-4951-AC05-869A38CCA7C6}" srcOrd="0" destOrd="0" presId="urn:microsoft.com/office/officeart/2008/layout/AlternatingHexagons"/>
    <dgm:cxn modelId="{CA61B167-8F7A-4E4A-97A9-5A943B942001}" type="presParOf" srcId="{07054A16-4296-4951-AC05-869A38CCA7C6}" destId="{D2EB0B3D-079F-4C69-8E28-1B8E85707EEC}" srcOrd="0" destOrd="0" presId="urn:microsoft.com/office/officeart/2008/layout/AlternatingHexagons"/>
    <dgm:cxn modelId="{D30334D3-D1F0-4EAB-AE81-C9B0932AB00A}" type="presParOf" srcId="{07054A16-4296-4951-AC05-869A38CCA7C6}" destId="{FA00B09A-7F6D-43EC-8783-02DD1EF22721}" srcOrd="1" destOrd="0" presId="urn:microsoft.com/office/officeart/2008/layout/AlternatingHexagons"/>
    <dgm:cxn modelId="{69BE73CD-2109-4990-BE53-E08331DD7BC0}" type="presParOf" srcId="{07054A16-4296-4951-AC05-869A38CCA7C6}" destId="{CA3BBEB0-4301-4313-ABAB-FA11A06085E1}" srcOrd="2" destOrd="0" presId="urn:microsoft.com/office/officeart/2008/layout/AlternatingHexagons"/>
    <dgm:cxn modelId="{5E612C0B-D1AB-4AFB-859D-EC1C550F3742}" type="presParOf" srcId="{07054A16-4296-4951-AC05-869A38CCA7C6}" destId="{CEBB36F4-6000-4C32-954C-A1F61026838A}" srcOrd="3" destOrd="0" presId="urn:microsoft.com/office/officeart/2008/layout/AlternatingHexagons"/>
    <dgm:cxn modelId="{ABD278B8-380B-4740-B867-3DE45BB9557E}" type="presParOf" srcId="{07054A16-4296-4951-AC05-869A38CCA7C6}" destId="{E93F1978-F854-47C7-BFE8-20993A81CABA}" srcOrd="4" destOrd="0" presId="urn:microsoft.com/office/officeart/2008/layout/AlternatingHexagons"/>
    <dgm:cxn modelId="{BAC1559A-5722-4E73-AC03-481ABFF34E3F}" type="presParOf" srcId="{B9C3377B-97C5-4C0A-ABF5-A6D6AD08D889}" destId="{6E0328DA-91C5-4A9D-B001-6699F2844BCF}" srcOrd="1" destOrd="0" presId="urn:microsoft.com/office/officeart/2008/layout/AlternatingHexagons"/>
    <dgm:cxn modelId="{BD8708CA-7195-4FA3-AEBD-74BCBFDF9120}" type="presParOf" srcId="{B9C3377B-97C5-4C0A-ABF5-A6D6AD08D889}" destId="{4638512B-EB1E-4A2B-9017-A8930A99B0A2}" srcOrd="2" destOrd="0" presId="urn:microsoft.com/office/officeart/2008/layout/AlternatingHexagons"/>
    <dgm:cxn modelId="{6C998F14-0181-4B4F-BA81-FAAC192260BB}" type="presParOf" srcId="{4638512B-EB1E-4A2B-9017-A8930A99B0A2}" destId="{7982B773-AD3E-4E32-B6A4-4A41F49E1AFF}" srcOrd="0" destOrd="0" presId="urn:microsoft.com/office/officeart/2008/layout/AlternatingHexagons"/>
    <dgm:cxn modelId="{BDC41BAB-19BD-4506-A538-0BA2F3E23D80}" type="presParOf" srcId="{4638512B-EB1E-4A2B-9017-A8930A99B0A2}" destId="{3E29BE73-5C63-4F9D-A818-8F99CCA8F13D}" srcOrd="1" destOrd="0" presId="urn:microsoft.com/office/officeart/2008/layout/AlternatingHexagons"/>
    <dgm:cxn modelId="{912BC4B8-7E8F-4BD4-9BEE-2256317AFEFE}" type="presParOf" srcId="{4638512B-EB1E-4A2B-9017-A8930A99B0A2}" destId="{4E28A9FF-34B1-447D-B0D7-0044BDEDA970}" srcOrd="2" destOrd="0" presId="urn:microsoft.com/office/officeart/2008/layout/AlternatingHexagons"/>
    <dgm:cxn modelId="{441B3ED4-E0C4-4269-92D7-E5C77E6D5DBA}" type="presParOf" srcId="{4638512B-EB1E-4A2B-9017-A8930A99B0A2}" destId="{D1A7989C-DAD7-4E8C-BAF5-190029E91AAC}" srcOrd="3" destOrd="0" presId="urn:microsoft.com/office/officeart/2008/layout/AlternatingHexagons"/>
    <dgm:cxn modelId="{4577031F-6722-445F-A819-54063137C6A8}" type="presParOf" srcId="{4638512B-EB1E-4A2B-9017-A8930A99B0A2}" destId="{262F180D-1741-4C73-8012-45F9F2C80D2B}" srcOrd="4" destOrd="0" presId="urn:microsoft.com/office/officeart/2008/layout/AlternatingHexagons"/>
    <dgm:cxn modelId="{511B4912-6D6A-4AB4-93D8-CA8CA00CCF2B}" type="presParOf" srcId="{B9C3377B-97C5-4C0A-ABF5-A6D6AD08D889}" destId="{0B6AD1A0-DDED-4353-96ED-341A5202CEAD}" srcOrd="3" destOrd="0" presId="urn:microsoft.com/office/officeart/2008/layout/AlternatingHexagons"/>
    <dgm:cxn modelId="{BE742B8B-3DF5-48EB-8CD3-1FA4D04193DA}" type="presParOf" srcId="{B9C3377B-97C5-4C0A-ABF5-A6D6AD08D889}" destId="{5D23DDE0-03A5-4B15-8B6A-DFFFD86F078F}" srcOrd="4" destOrd="0" presId="urn:microsoft.com/office/officeart/2008/layout/AlternatingHexagons"/>
    <dgm:cxn modelId="{2D7A178C-4225-4B08-8E10-A7F0BCBF7CB1}" type="presParOf" srcId="{5D23DDE0-03A5-4B15-8B6A-DFFFD86F078F}" destId="{254427E8-2351-4677-B3D0-E8279B53E160}" srcOrd="0" destOrd="0" presId="urn:microsoft.com/office/officeart/2008/layout/AlternatingHexagons"/>
    <dgm:cxn modelId="{BEDFD3E8-65CE-4E00-A8CC-08767AACFF4F}" type="presParOf" srcId="{5D23DDE0-03A5-4B15-8B6A-DFFFD86F078F}" destId="{C8465488-1ED0-4C8F-B610-56A6642045F3}" srcOrd="1" destOrd="0" presId="urn:microsoft.com/office/officeart/2008/layout/AlternatingHexagons"/>
    <dgm:cxn modelId="{63550CA1-A14B-4469-913D-40548477C1C1}" type="presParOf" srcId="{5D23DDE0-03A5-4B15-8B6A-DFFFD86F078F}" destId="{0B549268-06BE-4AE3-8EC3-611E607C3067}" srcOrd="2" destOrd="0" presId="urn:microsoft.com/office/officeart/2008/layout/AlternatingHexagons"/>
    <dgm:cxn modelId="{E5CF9862-2B3C-48FF-821A-55B7FC04162F}" type="presParOf" srcId="{5D23DDE0-03A5-4B15-8B6A-DFFFD86F078F}" destId="{F713DDA3-5523-42B1-997B-51765B96B534}" srcOrd="3" destOrd="0" presId="urn:microsoft.com/office/officeart/2008/layout/AlternatingHexagons"/>
    <dgm:cxn modelId="{4DC6F4B6-A79C-42EB-8890-1E54C3DE6BD7}" type="presParOf" srcId="{5D23DDE0-03A5-4B15-8B6A-DFFFD86F078F}" destId="{3BC35B4A-FBC0-4B3D-AEAB-2976C426304A}" srcOrd="4" destOrd="0" presId="urn:microsoft.com/office/officeart/2008/layout/AlternatingHexagons"/>
    <dgm:cxn modelId="{00BCDF9C-7A62-4191-8F6F-5D4F6B8CC759}" type="presParOf" srcId="{B9C3377B-97C5-4C0A-ABF5-A6D6AD08D889}" destId="{A545DBCF-276F-4F1B-841B-E536F2CD891F}" srcOrd="5" destOrd="0" presId="urn:microsoft.com/office/officeart/2008/layout/AlternatingHexagons"/>
    <dgm:cxn modelId="{8AB33602-17FD-4D22-93AC-2C7511A01631}" type="presParOf" srcId="{B9C3377B-97C5-4C0A-ABF5-A6D6AD08D889}" destId="{1734B245-EEC4-4006-9F29-C576F45FB3FE}" srcOrd="6" destOrd="0" presId="urn:microsoft.com/office/officeart/2008/layout/AlternatingHexagons"/>
    <dgm:cxn modelId="{9E5458D3-1D57-4A47-930E-D1F51DC8E18B}" type="presParOf" srcId="{1734B245-EEC4-4006-9F29-C576F45FB3FE}" destId="{028E6882-D5FF-42BF-A27C-CF2B3A32A74C}" srcOrd="0" destOrd="0" presId="urn:microsoft.com/office/officeart/2008/layout/AlternatingHexagons"/>
    <dgm:cxn modelId="{221B08B3-E5B0-4F1D-8359-F99A19CA4EC3}" type="presParOf" srcId="{1734B245-EEC4-4006-9F29-C576F45FB3FE}" destId="{079C8647-313F-4107-A7D2-3FF5C07EC47D}" srcOrd="1" destOrd="0" presId="urn:microsoft.com/office/officeart/2008/layout/AlternatingHexagons"/>
    <dgm:cxn modelId="{B1985832-C393-4C1D-AA85-D0F78728D172}" type="presParOf" srcId="{1734B245-EEC4-4006-9F29-C576F45FB3FE}" destId="{59260905-B30B-4E46-BD1C-2DCE7FFF9F07}" srcOrd="2" destOrd="0" presId="urn:microsoft.com/office/officeart/2008/layout/AlternatingHexagons"/>
    <dgm:cxn modelId="{36D1EDB4-7C85-4422-B3F0-CDDC40CF9AE1}" type="presParOf" srcId="{1734B245-EEC4-4006-9F29-C576F45FB3FE}" destId="{D477579C-6E85-48D0-8AB1-2A3B4E557FEA}" srcOrd="3" destOrd="0" presId="urn:microsoft.com/office/officeart/2008/layout/AlternatingHexagons"/>
    <dgm:cxn modelId="{C9A61A61-047C-44F1-8B2B-A408FE735F51}" type="presParOf" srcId="{1734B245-EEC4-4006-9F29-C576F45FB3FE}" destId="{79AAB9BC-3FAE-41E8-AFE7-B9D07914236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B0B3D-079F-4C69-8E28-1B8E85707EEC}">
      <dsp:nvSpPr>
        <dsp:cNvPr id="0" name=""/>
        <dsp:cNvSpPr/>
      </dsp:nvSpPr>
      <dsp:spPr>
        <a:xfrm rot="5400000">
          <a:off x="1931553" y="1178624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2186000" y="1293854"/>
        <a:ext cx="759694" cy="873212"/>
      </dsp:txXfrm>
    </dsp:sp>
    <dsp:sp modelId="{FA00B09A-7F6D-43EC-8783-02DD1EF22721}">
      <dsp:nvSpPr>
        <dsp:cNvPr id="0" name=""/>
        <dsp:cNvSpPr/>
      </dsp:nvSpPr>
      <dsp:spPr>
        <a:xfrm>
          <a:off x="3151174" y="1349884"/>
          <a:ext cx="1415745" cy="76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F1978-F854-47C7-BFE8-20993A81CABA}">
      <dsp:nvSpPr>
        <dsp:cNvPr id="0" name=""/>
        <dsp:cNvSpPr/>
      </dsp:nvSpPr>
      <dsp:spPr>
        <a:xfrm rot="5400000">
          <a:off x="2557633" y="102861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6616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661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600" kern="1200"/>
        </a:p>
      </dsp:txBody>
      <dsp:txXfrm rot="-5400000">
        <a:off x="2812080" y="218091"/>
        <a:ext cx="759694" cy="873212"/>
      </dsp:txXfrm>
    </dsp:sp>
    <dsp:sp modelId="{7982B773-AD3E-4E32-B6A4-4A41F49E1AFF}">
      <dsp:nvSpPr>
        <dsp:cNvPr id="0" name=""/>
        <dsp:cNvSpPr/>
      </dsp:nvSpPr>
      <dsp:spPr>
        <a:xfrm rot="5400000">
          <a:off x="1333286" y="2255403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13232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1323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9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1587733" y="2370633"/>
        <a:ext cx="759694" cy="873212"/>
      </dsp:txXfrm>
    </dsp:sp>
    <dsp:sp modelId="{3E29BE73-5C63-4F9D-A818-8F99CCA8F13D}">
      <dsp:nvSpPr>
        <dsp:cNvPr id="0" name=""/>
        <dsp:cNvSpPr/>
      </dsp:nvSpPr>
      <dsp:spPr>
        <a:xfrm>
          <a:off x="0" y="2426662"/>
          <a:ext cx="1370076" cy="76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F180D-1741-4C73-8012-45F9F2C80D2B}">
      <dsp:nvSpPr>
        <dsp:cNvPr id="0" name=""/>
        <dsp:cNvSpPr/>
      </dsp:nvSpPr>
      <dsp:spPr>
        <a:xfrm rot="5400000">
          <a:off x="2525253" y="2255403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19848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1984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600" kern="1200"/>
        </a:p>
      </dsp:txBody>
      <dsp:txXfrm rot="-5400000">
        <a:off x="2779700" y="2370633"/>
        <a:ext cx="759694" cy="873212"/>
      </dsp:txXfrm>
    </dsp:sp>
    <dsp:sp modelId="{254427E8-2351-4677-B3D0-E8279B53E160}">
      <dsp:nvSpPr>
        <dsp:cNvPr id="0" name=""/>
        <dsp:cNvSpPr/>
      </dsp:nvSpPr>
      <dsp:spPr>
        <a:xfrm rot="5400000">
          <a:off x="1931553" y="3332181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26464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26464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4100" kern="1200" dirty="0"/>
        </a:p>
      </dsp:txBody>
      <dsp:txXfrm rot="-5400000">
        <a:off x="2186000" y="3447411"/>
        <a:ext cx="759694" cy="873212"/>
      </dsp:txXfrm>
    </dsp:sp>
    <dsp:sp modelId="{C8465488-1ED0-4C8F-B610-56A6642045F3}">
      <dsp:nvSpPr>
        <dsp:cNvPr id="0" name=""/>
        <dsp:cNvSpPr/>
      </dsp:nvSpPr>
      <dsp:spPr>
        <a:xfrm>
          <a:off x="3151174" y="3503440"/>
          <a:ext cx="1415745" cy="76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35B4A-FBC0-4B3D-AEAB-2976C426304A}">
      <dsp:nvSpPr>
        <dsp:cNvPr id="0" name=""/>
        <dsp:cNvSpPr/>
      </dsp:nvSpPr>
      <dsp:spPr>
        <a:xfrm rot="5400000">
          <a:off x="1945779" y="5498867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19848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1984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600" kern="1200"/>
        </a:p>
      </dsp:txBody>
      <dsp:txXfrm rot="-5400000">
        <a:off x="2200226" y="5614097"/>
        <a:ext cx="759694" cy="873212"/>
      </dsp:txXfrm>
    </dsp:sp>
    <dsp:sp modelId="{028E6882-D5FF-42BF-A27C-CF2B3A32A74C}">
      <dsp:nvSpPr>
        <dsp:cNvPr id="0" name=""/>
        <dsp:cNvSpPr/>
      </dsp:nvSpPr>
      <dsp:spPr>
        <a:xfrm rot="5400000">
          <a:off x="1333286" y="4408959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13232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1323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4100" kern="1200" dirty="0"/>
        </a:p>
      </dsp:txBody>
      <dsp:txXfrm rot="-5400000">
        <a:off x="1587733" y="4524189"/>
        <a:ext cx="759694" cy="873212"/>
      </dsp:txXfrm>
    </dsp:sp>
    <dsp:sp modelId="{079C8647-313F-4107-A7D2-3FF5C07EC47D}">
      <dsp:nvSpPr>
        <dsp:cNvPr id="0" name=""/>
        <dsp:cNvSpPr/>
      </dsp:nvSpPr>
      <dsp:spPr>
        <a:xfrm>
          <a:off x="0" y="4580219"/>
          <a:ext cx="1370076" cy="76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AB9BC-3FAE-41E8-AFE7-B9D079142364}">
      <dsp:nvSpPr>
        <dsp:cNvPr id="0" name=""/>
        <dsp:cNvSpPr/>
      </dsp:nvSpPr>
      <dsp:spPr>
        <a:xfrm rot="5400000">
          <a:off x="2525253" y="4408959"/>
          <a:ext cx="1268588" cy="1103672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6616"/>
                <a:alphaOff val="0"/>
                <a:tint val="96000"/>
                <a:lumMod val="100000"/>
              </a:schemeClr>
            </a:gs>
            <a:gs pos="78000">
              <a:schemeClr val="accent6">
                <a:shade val="50000"/>
                <a:hueOff val="0"/>
                <a:satOff val="0"/>
                <a:lumOff val="6616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DE" sz="3600" kern="1200"/>
        </a:p>
      </dsp:txBody>
      <dsp:txXfrm rot="-5400000">
        <a:off x="2779700" y="4524189"/>
        <a:ext cx="759694" cy="8732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DB2E8-0A5E-4003-9FEA-7CB66D1434BF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250EB-CA8E-4D67-87CE-9E104B333ED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25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3541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028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587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4248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8888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25786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711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792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585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185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106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411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02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7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998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631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1C8DE-BA67-419E-B664-C5ADD53B2946}" type="datetimeFigureOut">
              <a:rPr lang="de-DE" smtClean="0"/>
              <a:t>11.10.2024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6FA4F51B-4CC3-4489-9C97-B22DDD96AD1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96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Traunstein.Berufsberatung@arbeitsagentur.de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2.png"/><Relationship Id="rId4" Type="http://schemas.openxmlformats.org/officeDocument/2006/relationships/diagramQuickStyle" Target="../diagrams/quickStyle1.xml"/><Relationship Id="rId9" Type="http://schemas.openxmlformats.org/officeDocument/2006/relationships/hyperlink" Target="http://www.arbeitsagentur.de/vor-ort/traunstein/berufsberatung_traunste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/>
          </p:nvPr>
        </p:nvGraphicFramePr>
        <p:xfrm>
          <a:off x="2882750" y="1309743"/>
          <a:ext cx="4566920" cy="6691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pieren 4"/>
          <p:cNvGrpSpPr/>
          <p:nvPr/>
        </p:nvGrpSpPr>
        <p:grpSpPr>
          <a:xfrm>
            <a:off x="4309723" y="1320501"/>
            <a:ext cx="1103672" cy="1268588"/>
            <a:chOff x="2014011" y="3249723"/>
            <a:chExt cx="1103672" cy="1268588"/>
          </a:xfrm>
        </p:grpSpPr>
        <p:sp>
          <p:nvSpPr>
            <p:cNvPr id="6" name="Sechseck 5"/>
            <p:cNvSpPr/>
            <p:nvPr/>
          </p:nvSpPr>
          <p:spPr>
            <a:xfrm rot="5400000">
              <a:off x="1931553" y="3332181"/>
              <a:ext cx="1268588" cy="1103672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shade val="50000"/>
                <a:hueOff val="0"/>
                <a:satOff val="0"/>
                <a:lumOff val="26464"/>
                <a:alphaOff val="0"/>
              </a:schemeClr>
            </a:fillRef>
            <a:effectRef idx="2">
              <a:schemeClr val="accent6">
                <a:shade val="50000"/>
                <a:hueOff val="0"/>
                <a:satOff val="0"/>
                <a:lumOff val="2646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Sechseck 4"/>
            <p:cNvSpPr txBox="1"/>
            <p:nvPr/>
          </p:nvSpPr>
          <p:spPr>
            <a:xfrm>
              <a:off x="2186000" y="3447411"/>
              <a:ext cx="759694" cy="8732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marR="0" lvl="0" indent="0" algn="ctr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4264840" y="1748613"/>
            <a:ext cx="116249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Veranstaltungen zur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Berufsorientierung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 der Schule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449927" y="1711637"/>
            <a:ext cx="123783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Sprechzeiten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direkt in der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Schule od. telefonisch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254082" y="3848147"/>
            <a:ext cx="117211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Beratungstermine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nachmittags nach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Terminvereinbarung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5509021" y="3917396"/>
            <a:ext cx="105509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Beratungstermine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gemeinsam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mit den Eltern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989896" y="4864097"/>
            <a:ext cx="915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Beratung über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betriebliche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und schulische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Ausbildungen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4338239" y="5993967"/>
            <a:ext cx="100380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Infos zu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weiterführenden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Schulen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5476159" y="5855467"/>
            <a:ext cx="1120820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Vermittlung: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Adressen von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Betrieben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mit freien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Ausbildungsstellen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4985137" y="7075370"/>
            <a:ext cx="958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Förder- und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Unterstützungs-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b="1" dirty="0">
                <a:solidFill>
                  <a:srgbClr val="FFC6CC">
                    <a:lumMod val="1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Möglichkeiten	</a:t>
            </a:r>
            <a:endParaRPr kumimoji="0" lang="de-DE" sz="900" b="1" i="0" u="none" strike="noStrike" kern="1200" cap="none" spc="0" normalizeH="0" baseline="0" noProof="0" dirty="0">
              <a:ln>
                <a:noFill/>
              </a:ln>
              <a:solidFill>
                <a:srgbClr val="FFC6CC">
                  <a:lumMod val="10000"/>
                </a:srgbClr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4871273" y="2835138"/>
            <a:ext cx="115288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Veranstaltungen für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Eltern in der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9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Schule</a:t>
            </a:r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73" y="243433"/>
            <a:ext cx="589599" cy="589599"/>
          </a:xfrm>
          <a:prstGeom prst="rect">
            <a:avLst/>
          </a:prstGeom>
        </p:spPr>
      </p:pic>
      <p:sp>
        <p:nvSpPr>
          <p:cNvPr id="22" name="Textfeld 21"/>
          <p:cNvSpPr txBox="1"/>
          <p:nvPr/>
        </p:nvSpPr>
        <p:spPr>
          <a:xfrm>
            <a:off x="1764849" y="308254"/>
            <a:ext cx="33078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Agentur für Arbeit Traunstein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1068229" y="1070899"/>
            <a:ext cx="308880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500" b="1" i="0" u="none" strike="noStrike" kern="1200" cap="none" spc="0" normalizeH="0" baseline="0" noProof="0" dirty="0">
                <a:ln>
                  <a:noFill/>
                </a:ln>
                <a:solidFill>
                  <a:srgbClr val="FFC6CC">
                    <a:lumMod val="1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Berufsberatung</a:t>
            </a:r>
            <a:r>
              <a:rPr kumimoji="0" lang="de-DE" sz="3000" b="0" i="0" u="none" strike="noStrike" kern="1200" cap="none" spc="0" normalizeH="0" baseline="0" noProof="0" dirty="0">
                <a:ln>
                  <a:noFill/>
                </a:ln>
                <a:solidFill>
                  <a:srgbClr val="2D0004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vor dem Erwerbsleben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952469" y="5067690"/>
            <a:ext cx="2869285" cy="321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Berufsberaterin</a:t>
            </a:r>
            <a:endParaRPr kumimoji="0" lang="de-DE" sz="1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349876" y="5115647"/>
            <a:ext cx="1471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vor dem Erwerbsleben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578872" y="4720545"/>
            <a:ext cx="169140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Nina Jodgalweit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41604" y="5532302"/>
            <a:ext cx="197752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5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Kontaktmöglichkeiten</a:t>
            </a:r>
            <a:endParaRPr kumimoji="0" lang="de-DE" sz="1500" b="0" i="0" u="sng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390975" y="5855467"/>
            <a:ext cx="6467025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E-Mail: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8"/>
              </a:rPr>
              <a:t>Traunstein.Berufsberatung@arbeitsagentur.de</a:t>
            </a: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Telefon: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0861/703-224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Dienststelle: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Agentur</a:t>
            </a:r>
            <a:r>
              <a:rPr kumimoji="0" lang="de-DE" sz="12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für Arbeit Traunstein,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Chiemseestr. 35, 83278 Traunstein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solidFill>
                <a:prstClr val="black"/>
              </a:solidFill>
              <a:latin typeface="Calibri"/>
            </a:endParaRPr>
          </a:p>
          <a:p>
            <a:pPr lvl="0">
              <a:defRPr/>
            </a:pPr>
            <a:r>
              <a:rPr lang="en-US" sz="1200" b="1" dirty="0">
                <a:solidFill>
                  <a:prstClr val="black"/>
                </a:solidFill>
                <a:latin typeface="Calibri"/>
              </a:rPr>
              <a:t>Service-Hotline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: 0800 4 5555 00 </a:t>
            </a:r>
          </a:p>
          <a:p>
            <a:pPr lvl="0">
              <a:defRPr/>
            </a:pPr>
            <a:endParaRPr lang="en-US" sz="1200" dirty="0">
              <a:solidFill>
                <a:prstClr val="black"/>
              </a:solidFill>
              <a:latin typeface="Calibri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Internet: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hlinkClick r:id="rId9"/>
              </a:rPr>
              <a:t>www.arbeitsagentur.de/vor-ort/traunstein/berufsberatung_traunstein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32B4582-8920-4E33-9994-6C80B9A53EA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1314" y="9106233"/>
            <a:ext cx="2527069" cy="5863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9DBF0229-C3F8-43BD-86D0-9E9C72B1F90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068" y="2144377"/>
            <a:ext cx="1855156" cy="24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1501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Benutzerdefiniert 4">
      <a:dk1>
        <a:srgbClr val="2D0004"/>
      </a:dk1>
      <a:lt1>
        <a:srgbClr val="FFFFFF"/>
      </a:lt1>
      <a:dk2>
        <a:srgbClr val="2D0004"/>
      </a:dk2>
      <a:lt2>
        <a:srgbClr val="FFFFFF"/>
      </a:lt2>
      <a:accent1>
        <a:srgbClr val="FFC6CC"/>
      </a:accent1>
      <a:accent2>
        <a:srgbClr val="FF5468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70C0"/>
      </a:hlink>
      <a:folHlink>
        <a:srgbClr val="7030A0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117</Words>
  <Application>Microsoft Office PowerPoint</Application>
  <PresentationFormat>A4-Papier (210 x 297 mm)</PresentationFormat>
  <Paragraphs>53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Facette</vt:lpstr>
      <vt:lpstr>PowerPoint-Präsentation</vt:lpstr>
    </vt:vector>
  </TitlesOfParts>
  <Company>Bundesagentur für Arbeit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Scharbert Oliver</dc:creator>
  <cp:lastModifiedBy>Jodgalweit Nina</cp:lastModifiedBy>
  <cp:revision>49</cp:revision>
  <cp:lastPrinted>2021-07-09T12:05:25Z</cp:lastPrinted>
  <dcterms:created xsi:type="dcterms:W3CDTF">2020-01-08T07:18:30Z</dcterms:created>
  <dcterms:modified xsi:type="dcterms:W3CDTF">2024-10-11T09:10:18Z</dcterms:modified>
</cp:coreProperties>
</file>